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23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648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467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64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424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249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104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7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320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781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45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40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A7F37A-A5B1-42E3-A845-4FBF6DC3D59F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0235D-9E0A-422B-A46D-2C47BD2672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546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1">
            <a:extLst>
              <a:ext uri="{FF2B5EF4-FFF2-40B4-BE49-F238E27FC236}">
                <a16:creationId xmlns:a16="http://schemas.microsoft.com/office/drawing/2014/main" id="{EC9FFCB0-8CA3-F4D1-2713-4D1A5A9204A1}"/>
              </a:ext>
            </a:extLst>
          </p:cNvPr>
          <p:cNvSpPr txBox="1"/>
          <p:nvPr/>
        </p:nvSpPr>
        <p:spPr>
          <a:xfrm>
            <a:off x="900112" y="4563338"/>
            <a:ext cx="4300538" cy="216997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kumimoji="1" lang="ja-JP" altLang="en-US" sz="15000" b="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無事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97FA60C-287F-4F11-BC33-6562765A8E19}"/>
              </a:ext>
            </a:extLst>
          </p:cNvPr>
          <p:cNvSpPr/>
          <p:nvPr/>
        </p:nvSpPr>
        <p:spPr>
          <a:xfrm>
            <a:off x="649090" y="7317874"/>
            <a:ext cx="54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7" name="テキスト ボックス 9">
            <a:extLst>
              <a:ext uri="{FF2B5EF4-FFF2-40B4-BE49-F238E27FC236}">
                <a16:creationId xmlns:a16="http://schemas.microsoft.com/office/drawing/2014/main" id="{23573D28-A44D-F28B-A300-C71F82D37C2D}"/>
              </a:ext>
            </a:extLst>
          </p:cNvPr>
          <p:cNvSpPr txBox="1"/>
          <p:nvPr/>
        </p:nvSpPr>
        <p:spPr>
          <a:xfrm>
            <a:off x="1232382" y="7230687"/>
            <a:ext cx="771525" cy="7143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B98E78F-460D-53F2-373D-B03F2A3BCB4B}"/>
              </a:ext>
            </a:extLst>
          </p:cNvPr>
          <p:cNvSpPr/>
          <p:nvPr/>
        </p:nvSpPr>
        <p:spPr>
          <a:xfrm>
            <a:off x="1927950" y="7309173"/>
            <a:ext cx="540000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9" name="テキスト ボックス 9">
            <a:extLst>
              <a:ext uri="{FF2B5EF4-FFF2-40B4-BE49-F238E27FC236}">
                <a16:creationId xmlns:a16="http://schemas.microsoft.com/office/drawing/2014/main" id="{CB3B5441-6894-A8A4-6961-5F8B26F27EA0}"/>
              </a:ext>
            </a:extLst>
          </p:cNvPr>
          <p:cNvSpPr txBox="1"/>
          <p:nvPr/>
        </p:nvSpPr>
        <p:spPr>
          <a:xfrm>
            <a:off x="2467950" y="7237274"/>
            <a:ext cx="2496413" cy="7143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7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　掲出</a:t>
            </a:r>
          </a:p>
        </p:txBody>
      </p:sp>
      <p:sp>
        <p:nvSpPr>
          <p:cNvPr id="11" name="テキスト ボックス 9">
            <a:extLst>
              <a:ext uri="{FF2B5EF4-FFF2-40B4-BE49-F238E27FC236}">
                <a16:creationId xmlns:a16="http://schemas.microsoft.com/office/drawing/2014/main" id="{377E567D-0F57-7810-151C-BC73B6BD35BA}"/>
              </a:ext>
            </a:extLst>
          </p:cNvPr>
          <p:cNvSpPr txBox="1"/>
          <p:nvPr/>
        </p:nvSpPr>
        <p:spPr>
          <a:xfrm>
            <a:off x="4971187" y="5838825"/>
            <a:ext cx="1829663" cy="7143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4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です</a:t>
            </a: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F3027E3-52EA-0C51-9AFE-6714D5410F8F}"/>
              </a:ext>
            </a:extLst>
          </p:cNvPr>
          <p:cNvCxnSpPr>
            <a:cxnSpLocks/>
          </p:cNvCxnSpPr>
          <p:nvPr/>
        </p:nvCxnSpPr>
        <p:spPr>
          <a:xfrm>
            <a:off x="117112" y="7098425"/>
            <a:ext cx="9000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9">
            <a:extLst>
              <a:ext uri="{FF2B5EF4-FFF2-40B4-BE49-F238E27FC236}">
                <a16:creationId xmlns:a16="http://schemas.microsoft.com/office/drawing/2014/main" id="{8A833608-E943-0D9C-A23E-8635172410E8}"/>
              </a:ext>
            </a:extLst>
          </p:cNvPr>
          <p:cNvSpPr txBox="1"/>
          <p:nvPr/>
        </p:nvSpPr>
        <p:spPr>
          <a:xfrm>
            <a:off x="900112" y="6888876"/>
            <a:ext cx="5079207" cy="41909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この下は、ペンなどがあれば記入してください</a:t>
            </a:r>
            <a:endParaRPr kumimoji="1" lang="en-US" altLang="ja-JP" sz="1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5246ABFE-525A-9E65-0BD5-F00B53A98F8D}"/>
              </a:ext>
            </a:extLst>
          </p:cNvPr>
          <p:cNvCxnSpPr>
            <a:cxnSpLocks/>
          </p:cNvCxnSpPr>
          <p:nvPr/>
        </p:nvCxnSpPr>
        <p:spPr>
          <a:xfrm>
            <a:off x="5781530" y="7098425"/>
            <a:ext cx="900000" cy="0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9210E21-F6D2-E7B2-C17F-585E21C9AA29}"/>
              </a:ext>
            </a:extLst>
          </p:cNvPr>
          <p:cNvSpPr/>
          <p:nvPr/>
        </p:nvSpPr>
        <p:spPr>
          <a:xfrm>
            <a:off x="643161" y="8008799"/>
            <a:ext cx="5716726" cy="178117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8" name="テキスト ボックス 9">
            <a:extLst>
              <a:ext uri="{FF2B5EF4-FFF2-40B4-BE49-F238E27FC236}">
                <a16:creationId xmlns:a16="http://schemas.microsoft.com/office/drawing/2014/main" id="{ED0C0539-3DC3-239D-023F-88E280790D52}"/>
              </a:ext>
            </a:extLst>
          </p:cNvPr>
          <p:cNvSpPr txBox="1"/>
          <p:nvPr/>
        </p:nvSpPr>
        <p:spPr>
          <a:xfrm>
            <a:off x="626467" y="7971072"/>
            <a:ext cx="5605063" cy="644866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伝言（避難先など）</a:t>
            </a:r>
          </a:p>
        </p:txBody>
      </p:sp>
      <p:sp>
        <p:nvSpPr>
          <p:cNvPr id="20" name="テキスト ボックス 9">
            <a:extLst>
              <a:ext uri="{FF2B5EF4-FFF2-40B4-BE49-F238E27FC236}">
                <a16:creationId xmlns:a16="http://schemas.microsoft.com/office/drawing/2014/main" id="{7039F5ED-6EA4-EC90-53AC-5159E3500FFB}"/>
              </a:ext>
            </a:extLst>
          </p:cNvPr>
          <p:cNvSpPr txBox="1"/>
          <p:nvPr/>
        </p:nvSpPr>
        <p:spPr>
          <a:xfrm>
            <a:off x="380007" y="633853"/>
            <a:ext cx="6097982" cy="2402986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1"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【</a:t>
            </a:r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掲出の基準</a:t>
            </a:r>
            <a:r>
              <a:rPr kumimoji="1"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】</a:t>
            </a:r>
          </a:p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春日井市の震度が　　　以上の時</a:t>
            </a:r>
            <a:endParaRPr kumimoji="1"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外から確認できる玄関のドアや、</a:t>
            </a:r>
            <a:endParaRPr kumimoji="1"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門扉、ポスト等に掲出してください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D08A51A-FB04-21A7-98BE-4ED9E711DE03}"/>
              </a:ext>
            </a:extLst>
          </p:cNvPr>
          <p:cNvSpPr/>
          <p:nvPr/>
        </p:nvSpPr>
        <p:spPr>
          <a:xfrm>
            <a:off x="249776" y="4064876"/>
            <a:ext cx="1782706" cy="5655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22" name="テキスト ボックス 9">
            <a:extLst>
              <a:ext uri="{FF2B5EF4-FFF2-40B4-BE49-F238E27FC236}">
                <a16:creationId xmlns:a16="http://schemas.microsoft.com/office/drawing/2014/main" id="{52B9F298-9328-2152-CBCF-CC2535694FBF}"/>
              </a:ext>
            </a:extLst>
          </p:cNvPr>
          <p:cNvSpPr txBox="1"/>
          <p:nvPr/>
        </p:nvSpPr>
        <p:spPr>
          <a:xfrm>
            <a:off x="1956525" y="4018102"/>
            <a:ext cx="4558900" cy="7143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32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号室</a:t>
            </a:r>
            <a:r>
              <a:rPr kumimoji="1" lang="ja-JP" altLang="en-US" sz="20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（集合住宅の場合に記入）</a:t>
            </a:r>
            <a:endParaRPr kumimoji="1" lang="ja-JP" altLang="en-US" sz="37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39C1F9D7-30E2-03FB-DDDB-4C2BA4D76DA9}"/>
              </a:ext>
            </a:extLst>
          </p:cNvPr>
          <p:cNvCxnSpPr/>
          <p:nvPr/>
        </p:nvCxnSpPr>
        <p:spPr>
          <a:xfrm>
            <a:off x="135000" y="3850774"/>
            <a:ext cx="6588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テキスト ボックス 9">
            <a:extLst>
              <a:ext uri="{FF2B5EF4-FFF2-40B4-BE49-F238E27FC236}">
                <a16:creationId xmlns:a16="http://schemas.microsoft.com/office/drawing/2014/main" id="{E5E571CF-2647-D99E-6F00-ABC1865A6B5E}"/>
              </a:ext>
            </a:extLst>
          </p:cNvPr>
          <p:cNvSpPr txBox="1"/>
          <p:nvPr/>
        </p:nvSpPr>
        <p:spPr>
          <a:xfrm>
            <a:off x="135000" y="3447903"/>
            <a:ext cx="6588000" cy="41230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/>
            <a:r>
              <a:rPr kumimoji="1" lang="ja-JP" altLang="en-US" sz="1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ポストに掲出するときは、この線より下が見えるようにしてください</a:t>
            </a: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D6E42A15-1599-196D-A03D-DF5DA625CA44}"/>
              </a:ext>
            </a:extLst>
          </p:cNvPr>
          <p:cNvSpPr/>
          <p:nvPr/>
        </p:nvSpPr>
        <p:spPr>
          <a:xfrm>
            <a:off x="1840002" y="147866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楕円 2">
            <a:extLst>
              <a:ext uri="{FF2B5EF4-FFF2-40B4-BE49-F238E27FC236}">
                <a16:creationId xmlns:a16="http://schemas.microsoft.com/office/drawing/2014/main" id="{97B21A0C-BABA-5223-7A7A-4B03FC07B0CB}"/>
              </a:ext>
            </a:extLst>
          </p:cNvPr>
          <p:cNvSpPr/>
          <p:nvPr/>
        </p:nvSpPr>
        <p:spPr>
          <a:xfrm>
            <a:off x="4859426" y="147866"/>
            <a:ext cx="180000" cy="180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BEF58B2-B07B-B4E7-A7CB-63B420E7F406}"/>
              </a:ext>
            </a:extLst>
          </p:cNvPr>
          <p:cNvSpPr txBox="1"/>
          <p:nvPr/>
        </p:nvSpPr>
        <p:spPr>
          <a:xfrm>
            <a:off x="2091227" y="107140"/>
            <a:ext cx="2696974" cy="200973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5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穴をあけてひも等を通して使用できます</a:t>
            </a:r>
            <a:endParaRPr kumimoji="1" lang="en-US" altLang="ja-JP" sz="105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5435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774</TotalTime>
  <Words>90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嶋田　有希子</dc:creator>
  <cp:lastModifiedBy>嶋田　有希子</cp:lastModifiedBy>
  <cp:revision>9</cp:revision>
  <cp:lastPrinted>2025-01-20T06:19:02Z</cp:lastPrinted>
  <dcterms:created xsi:type="dcterms:W3CDTF">2024-09-10T05:28:43Z</dcterms:created>
  <dcterms:modified xsi:type="dcterms:W3CDTF">2025-01-20T06:41:06Z</dcterms:modified>
</cp:coreProperties>
</file>